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 hidden="0"/>
          <p:cNvSpPr/>
          <p:nvPr isPhoto="0" userDrawn="0"/>
        </p:nvSpPr>
        <p:spPr bwMode="auto">
          <a:xfrm>
            <a:off x="0" y="761998"/>
            <a:ext cx="9141618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hidden="0"/>
          <p:cNvSpPr/>
          <p:nvPr isPhoto="0" userDrawn="0"/>
        </p:nvSpPr>
        <p:spPr bwMode="auto">
          <a:xfrm>
            <a:off x="9270262" y="761998"/>
            <a:ext cx="2925317" cy="5334000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100014" y="4670245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380999" y="990599"/>
            <a:ext cx="2819399" cy="4952999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3867911" y="868680"/>
            <a:ext cx="7315200" cy="5120640"/>
          </a:xfrm>
        </p:spPr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867911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3867911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Date Placeholder 7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8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le 9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3867911" y="1023585"/>
            <a:ext cx="3474720" cy="80771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3867911" y="1930935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818462" y="1023585"/>
            <a:ext cx="3474720" cy="81317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7818462" y="1930935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11" name="Footer Placeholder 10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1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5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6032" y="1143000"/>
            <a:ext cx="2834639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867911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56032" y="3494175"/>
            <a:ext cx="2834639" cy="232198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7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8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6032" y="1143000"/>
            <a:ext cx="2834639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3570643" y="767418"/>
            <a:ext cx="8115229" cy="53309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56032" y="3493008"/>
            <a:ext cx="2834639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7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9" name="Footer Placeholder 8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499101" y="6356349"/>
            <a:ext cx="5911516" cy="3651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 hidden="0"/>
          <p:cNvSpPr/>
          <p:nvPr isPhoto="0" userDrawn="0"/>
        </p:nvSpPr>
        <p:spPr bwMode="auto">
          <a:xfrm>
            <a:off x="0" y="758952"/>
            <a:ext cx="3443589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2918" y="1123836"/>
            <a:ext cx="2947482" cy="46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8" name="Rectangle 37" hidden="0"/>
          <p:cNvSpPr/>
          <p:nvPr isPhoto="0" userDrawn="0"/>
        </p:nvSpPr>
        <p:spPr bwMode="auto">
          <a:xfrm>
            <a:off x="11815863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3869267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262464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5586B75A-687E-405C-8A0B-8D00578BA2C3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869267" y="6356349"/>
            <a:ext cx="5911516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10634134" y="6356349"/>
            <a:ext cx="1530927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4FAB73BC-B049-4115-A692-8D63A059BFB8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3600" spc="-6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>
        <a:lnSpc>
          <a:spcPct val="90000"/>
        </a:lnSpc>
        <a:spcBef>
          <a:spcPts val="1200"/>
        </a:spcBef>
        <a:buClr>
          <a:schemeClr val="accent1"/>
        </a:buClr>
        <a:buFont typeface="Wingdings 2"/>
        <a:buChar char=""/>
        <a:defRPr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8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6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/>
        <a:buChar char="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Rectangle 24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0" y="761999"/>
            <a:ext cx="6092889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069848" y="1298448"/>
            <a:ext cx="4705801" cy="32552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l-NL"/>
              <a:t>Re:Time VR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100015" y="4670246"/>
            <a:ext cx="4675634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l-NL"/>
              <a:t>Gemaakt door: Jetze </a:t>
            </a:r>
            <a:r>
              <a:rPr lang="nl-NL"/>
              <a:t>Hettema</a:t>
            </a:r>
            <a:endParaRPr/>
          </a:p>
        </p:txBody>
      </p:sp>
      <p:pic>
        <p:nvPicPr>
          <p:cNvPr id="3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633749" y="758951"/>
            <a:ext cx="5182113" cy="5330649"/>
          </a:xfrm>
          <a:prstGeom prst="rect">
            <a:avLst/>
          </a:prstGeom>
        </p:spPr>
      </p:pic>
      <p:sp>
        <p:nvSpPr>
          <p:cNvPr id="27" name="Rectangle 26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nl-NL">
                <a:solidFill>
                  <a:schemeClr val="bg1"/>
                </a:solidFill>
              </a:rPr>
              <a:t>Inhoud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Overview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Mechanics</a:t>
            </a:r>
            <a:endParaRPr lang="nl-NL">
              <a:solidFill>
                <a:srgbClr val="000000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Dynamics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Aesthetics</a:t>
            </a:r>
            <a:endParaRPr lang="nl-NL"/>
          </a:p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Demo 1</a:t>
            </a:r>
            <a:endParaRPr/>
          </a:p>
          <a:p>
            <a:pPr>
              <a:buFont typeface="Wingdings"/>
              <a:buChar char="§"/>
              <a:defRPr/>
            </a:pPr>
            <a:r>
              <a:rPr lang="nl-NL">
                <a:solidFill>
                  <a:srgbClr val="000000"/>
                </a:solidFill>
              </a:rPr>
              <a:t>Demo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0" y="762000"/>
            <a:ext cx="4208489" cy="53340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 fill="norm" stroke="1" extrusionOk="0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l-NL" b="1" i="0" u="none" strike="noStrike" cap="none" spc="0">
                <a:latin typeface="+mj-lt"/>
                <a:ea typeface="+mj-ea"/>
                <a:cs typeface="+mj-cs"/>
              </a:rPr>
              <a:t>Overview</a:t>
            </a:r>
            <a:endParaRPr lang="nl-NL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Supported Headsets: Oculus Quest 1&amp;2 (PC), Valve Index, HTC </a:t>
            </a:r>
            <a:r>
              <a:rPr lang="en-US">
                <a:latin typeface="Arial"/>
                <a:ea typeface="Arial"/>
                <a:cs typeface="Arial"/>
              </a:rPr>
              <a:t>Vive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WMR (</a:t>
            </a:r>
            <a:r>
              <a:rPr lang="en-US">
                <a:latin typeface="Arial"/>
                <a:ea typeface="Arial"/>
                <a:cs typeface="Arial"/>
              </a:rPr>
              <a:t>OpenXR</a:t>
            </a:r>
            <a:r>
              <a:rPr lang="en-US">
                <a:latin typeface="Arial"/>
                <a:ea typeface="Arial"/>
                <a:cs typeface="Arial"/>
              </a:rPr>
              <a:t> Standard)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Game Engine: Unity 2020.11f1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Coding Language: C#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Genre: Action/Stealth/Sci-Fi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4" name="Freeform: Shap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 fill="norm" stroke="1" extrusionOk="0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nl-NL" sz="4400" b="1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Mechanics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Primaire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nl-NL" sz="1600">
                <a:latin typeface="Arial"/>
                <a:ea typeface="Arial"/>
                <a:cs typeface="Arial"/>
              </a:rPr>
              <a:t>Mechanics</a:t>
            </a:r>
            <a:r>
              <a:rPr lang="en-US" sz="1600">
                <a:latin typeface="Arial"/>
                <a:ea typeface="Arial"/>
                <a:cs typeface="Arial"/>
              </a:rPr>
              <a:t>: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De </a:t>
            </a:r>
            <a:r>
              <a:rPr lang="en-US" sz="1600">
                <a:latin typeface="Arial"/>
                <a:ea typeface="Arial"/>
                <a:cs typeface="Arial"/>
              </a:rPr>
              <a:t>speler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kan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lopen</a:t>
            </a:r>
            <a:r>
              <a:rPr lang="en-US" sz="1600">
                <a:latin typeface="Arial"/>
                <a:ea typeface="Arial"/>
                <a:cs typeface="Arial"/>
              </a:rPr>
              <a:t>, </a:t>
            </a:r>
            <a:r>
              <a:rPr lang="en-US" sz="1600">
                <a:latin typeface="Arial"/>
                <a:ea typeface="Arial"/>
                <a:cs typeface="Arial"/>
              </a:rPr>
              <a:t>rennen</a:t>
            </a:r>
            <a:r>
              <a:rPr lang="en-US" sz="1600">
                <a:latin typeface="Arial"/>
                <a:ea typeface="Arial"/>
                <a:cs typeface="Arial"/>
              </a:rPr>
              <a:t>, </a:t>
            </a:r>
            <a:r>
              <a:rPr lang="en-US" sz="1600">
                <a:latin typeface="Arial"/>
                <a:ea typeface="Arial"/>
                <a:cs typeface="Arial"/>
              </a:rPr>
              <a:t>sluipen</a:t>
            </a:r>
            <a:r>
              <a:rPr lang="en-US" sz="1600">
                <a:latin typeface="Arial"/>
                <a:ea typeface="Arial"/>
                <a:cs typeface="Arial"/>
              </a:rPr>
              <a:t>, </a:t>
            </a:r>
            <a:r>
              <a:rPr lang="en-US" sz="1600">
                <a:latin typeface="Arial"/>
                <a:ea typeface="Arial"/>
                <a:cs typeface="Arial"/>
              </a:rPr>
              <a:t>springen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schieten</a:t>
            </a:r>
            <a:r>
              <a:rPr lang="en-US" sz="1600">
                <a:latin typeface="Arial"/>
                <a:ea typeface="Arial"/>
                <a:cs typeface="Arial"/>
              </a:rPr>
              <a:t>.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</a:t>
            </a:r>
            <a:r>
              <a:rPr lang="en-US" sz="1600">
                <a:latin typeface="Arial"/>
                <a:ea typeface="Arial"/>
                <a:cs typeface="Arial"/>
              </a:rPr>
              <a:t>Geweren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messen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kunnen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worden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gebruikt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voor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interactie</a:t>
            </a:r>
            <a:r>
              <a:rPr lang="en-US" sz="1600">
                <a:latin typeface="Arial"/>
                <a:ea typeface="Arial"/>
                <a:cs typeface="Arial"/>
              </a:rPr>
              <a:t> met de </a:t>
            </a:r>
            <a:r>
              <a:rPr lang="en-US" sz="1600">
                <a:latin typeface="Arial"/>
                <a:ea typeface="Arial"/>
                <a:cs typeface="Arial"/>
              </a:rPr>
              <a:t>omgeving</a:t>
            </a:r>
            <a:r>
              <a:rPr lang="en-US" sz="1600">
                <a:latin typeface="Arial"/>
                <a:ea typeface="Arial"/>
                <a:cs typeface="Arial"/>
              </a:rPr>
              <a:t>.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Guns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melee </a:t>
            </a:r>
            <a:r>
              <a:rPr lang="en-US" sz="1600">
                <a:latin typeface="Arial"/>
                <a:ea typeface="Arial"/>
                <a:cs typeface="Arial"/>
              </a:rPr>
              <a:t>wapens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hebben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tijd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controle</a:t>
            </a:r>
            <a:r>
              <a:rPr lang="en-US" sz="1600">
                <a:latin typeface="Arial"/>
                <a:ea typeface="Arial"/>
                <a:cs typeface="Arial"/>
              </a:rPr>
              <a:t> mechanics (</a:t>
            </a:r>
            <a:r>
              <a:rPr lang="en-US" sz="1600">
                <a:latin typeface="Arial"/>
                <a:ea typeface="Arial"/>
                <a:cs typeface="Arial"/>
              </a:rPr>
              <a:t>Tijd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vertragen</a:t>
            </a:r>
            <a:r>
              <a:rPr lang="en-US" sz="1600">
                <a:latin typeface="Arial"/>
                <a:ea typeface="Arial"/>
                <a:cs typeface="Arial"/>
              </a:rPr>
              <a:t>, </a:t>
            </a:r>
            <a:r>
              <a:rPr lang="en-US" sz="1600">
                <a:latin typeface="Arial"/>
                <a:ea typeface="Arial"/>
                <a:cs typeface="Arial"/>
              </a:rPr>
              <a:t>tijd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stoppen</a:t>
            </a:r>
            <a:r>
              <a:rPr lang="en-US" sz="1600">
                <a:latin typeface="Arial"/>
                <a:ea typeface="Arial"/>
                <a:cs typeface="Arial"/>
              </a:rPr>
              <a:t>, </a:t>
            </a:r>
            <a:r>
              <a:rPr lang="en-US" sz="1600">
                <a:latin typeface="Arial"/>
                <a:ea typeface="Arial"/>
                <a:cs typeface="Arial"/>
              </a:rPr>
              <a:t>tijd</a:t>
            </a:r>
            <a:r>
              <a:rPr lang="en-US" sz="1600">
                <a:latin typeface="Arial"/>
                <a:ea typeface="Arial"/>
                <a:cs typeface="Arial"/>
              </a:rPr>
              <a:t> looping)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De </a:t>
            </a:r>
            <a:r>
              <a:rPr lang="en-US" sz="1600">
                <a:latin typeface="Arial"/>
                <a:ea typeface="Arial"/>
                <a:cs typeface="Arial"/>
              </a:rPr>
              <a:t>speler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kan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interacteren</a:t>
            </a:r>
            <a:r>
              <a:rPr lang="en-US" sz="1600">
                <a:latin typeface="Arial"/>
                <a:ea typeface="Arial"/>
                <a:cs typeface="Arial"/>
              </a:rPr>
              <a:t> met de </a:t>
            </a:r>
            <a:r>
              <a:rPr lang="en-US" sz="1600">
                <a:latin typeface="Arial"/>
                <a:ea typeface="Arial"/>
                <a:cs typeface="Arial"/>
              </a:rPr>
              <a:t>omgeving</a:t>
            </a:r>
            <a:r>
              <a:rPr lang="en-US" sz="1600">
                <a:latin typeface="Arial"/>
                <a:ea typeface="Arial"/>
                <a:cs typeface="Arial"/>
              </a:rPr>
              <a:t> (Deuren, </a:t>
            </a:r>
            <a:r>
              <a:rPr lang="en-US" sz="1600">
                <a:latin typeface="Arial"/>
                <a:ea typeface="Arial"/>
                <a:cs typeface="Arial"/>
              </a:rPr>
              <a:t>stoelen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objecten</a:t>
            </a:r>
            <a:r>
              <a:rPr lang="en-US" sz="1600">
                <a:latin typeface="Arial"/>
                <a:ea typeface="Arial"/>
                <a:cs typeface="Arial"/>
              </a:rPr>
              <a:t>)</a:t>
            </a:r>
            <a:endParaRPr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Secundaire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nl-NL" sz="1600">
                <a:latin typeface="Arial"/>
                <a:ea typeface="Arial"/>
                <a:cs typeface="Arial"/>
              </a:rPr>
              <a:t>Mechanics</a:t>
            </a:r>
            <a:r>
              <a:rPr lang="en-US" sz="1600">
                <a:latin typeface="Arial"/>
                <a:ea typeface="Arial"/>
                <a:cs typeface="Arial"/>
              </a:rPr>
              <a:t>: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</a:t>
            </a:r>
            <a:r>
              <a:rPr lang="en-US" sz="1600">
                <a:latin typeface="Arial"/>
                <a:ea typeface="Arial"/>
                <a:cs typeface="Arial"/>
              </a:rPr>
              <a:t>Objecten</a:t>
            </a:r>
            <a:r>
              <a:rPr lang="en-US" sz="1600">
                <a:latin typeface="Arial"/>
                <a:ea typeface="Arial"/>
                <a:cs typeface="Arial"/>
              </a:rPr>
              <a:t> in de </a:t>
            </a:r>
            <a:r>
              <a:rPr lang="en-US" sz="1600">
                <a:latin typeface="Arial"/>
                <a:ea typeface="Arial"/>
                <a:cs typeface="Arial"/>
              </a:rPr>
              <a:t>omgeving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kunnen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worden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gebruikt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de </a:t>
            </a:r>
            <a:r>
              <a:rPr lang="en-US" sz="1600">
                <a:latin typeface="Arial"/>
                <a:ea typeface="Arial"/>
                <a:cs typeface="Arial"/>
              </a:rPr>
              <a:t>meeste</a:t>
            </a:r>
            <a:r>
              <a:rPr lang="en-US" sz="1600">
                <a:latin typeface="Arial"/>
                <a:ea typeface="Arial"/>
                <a:cs typeface="Arial"/>
              </a:rPr>
              <a:t> van hen </a:t>
            </a:r>
            <a:r>
              <a:rPr lang="en-US" sz="1600">
                <a:latin typeface="Arial"/>
                <a:ea typeface="Arial"/>
                <a:cs typeface="Arial"/>
              </a:rPr>
              <a:t>zijn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fysieke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instantie</a:t>
            </a:r>
            <a:r>
              <a:rPr lang="en-US" sz="1600">
                <a:latin typeface="Arial"/>
                <a:ea typeface="Arial"/>
                <a:cs typeface="Arial"/>
              </a:rPr>
              <a:t> van </a:t>
            </a:r>
            <a:r>
              <a:rPr lang="en-US" sz="1600">
                <a:latin typeface="Arial"/>
                <a:ea typeface="Arial"/>
                <a:cs typeface="Arial"/>
              </a:rPr>
              <a:t>een</a:t>
            </a:r>
            <a:r>
              <a:rPr lang="en-US" sz="1600">
                <a:latin typeface="Arial"/>
                <a:ea typeface="Arial"/>
                <a:cs typeface="Arial"/>
              </a:rPr>
              <a:t> object. 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</a:t>
            </a:r>
            <a:r>
              <a:rPr lang="en-US" sz="1600">
                <a:latin typeface="Arial"/>
                <a:ea typeface="Arial"/>
                <a:cs typeface="Arial"/>
              </a:rPr>
              <a:t>Voertuigen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kunnen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worden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gebruikt</a:t>
            </a:r>
            <a:r>
              <a:rPr lang="en-US" sz="1600">
                <a:latin typeface="Arial"/>
                <a:ea typeface="Arial"/>
                <a:cs typeface="Arial"/>
              </a:rPr>
              <a:t> in de </a:t>
            </a:r>
            <a:r>
              <a:rPr lang="en-US" sz="1600">
                <a:latin typeface="Arial"/>
                <a:ea typeface="Arial"/>
                <a:cs typeface="Arial"/>
              </a:rPr>
              <a:t>omgeving</a:t>
            </a:r>
            <a:r>
              <a:rPr lang="en-US" sz="1600">
                <a:latin typeface="Arial"/>
                <a:ea typeface="Arial"/>
                <a:cs typeface="Arial"/>
              </a:rPr>
              <a:t>.</a:t>
            </a:r>
            <a:endParaRPr>
              <a:latin typeface="Arial"/>
              <a:ea typeface="Arial"/>
              <a:cs typeface="Arial"/>
            </a:endParaRPr>
          </a:p>
          <a:p>
            <a:pPr marL="261850" indent="-261850">
              <a:buClr>
                <a:schemeClr val="accent1"/>
              </a:buClr>
              <a:buFont typeface="Wingdings 2"/>
              <a:buAutoNum type="arabicPeriod"/>
              <a:defRPr/>
            </a:pPr>
            <a:r>
              <a:rPr lang="en-US" sz="1600">
                <a:latin typeface="Arial"/>
                <a:ea typeface="Arial"/>
                <a:cs typeface="Arial"/>
              </a:rPr>
              <a:t>- </a:t>
            </a:r>
            <a:r>
              <a:rPr lang="en-US" sz="1600">
                <a:latin typeface="Arial"/>
                <a:ea typeface="Arial"/>
                <a:cs typeface="Arial"/>
              </a:rPr>
              <a:t>Punten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worden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toegekend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voor</a:t>
            </a:r>
            <a:r>
              <a:rPr lang="en-US" sz="1600">
                <a:latin typeface="Arial"/>
                <a:ea typeface="Arial"/>
                <a:cs typeface="Arial"/>
              </a:rPr>
              <a:t> het </a:t>
            </a:r>
            <a:r>
              <a:rPr lang="en-US" sz="1600">
                <a:latin typeface="Arial"/>
                <a:ea typeface="Arial"/>
                <a:cs typeface="Arial"/>
              </a:rPr>
              <a:t>doden</a:t>
            </a:r>
            <a:r>
              <a:rPr lang="en-US" sz="1600">
                <a:latin typeface="Arial"/>
                <a:ea typeface="Arial"/>
                <a:cs typeface="Arial"/>
              </a:rPr>
              <a:t> van </a:t>
            </a:r>
            <a:r>
              <a:rPr lang="en-US" sz="1600">
                <a:latin typeface="Arial"/>
                <a:ea typeface="Arial"/>
                <a:cs typeface="Arial"/>
              </a:rPr>
              <a:t>vijanden</a:t>
            </a:r>
            <a:r>
              <a:rPr lang="en-US" sz="1600">
                <a:latin typeface="Arial"/>
                <a:ea typeface="Arial"/>
                <a:cs typeface="Arial"/>
              </a:rPr>
              <a:t> </a:t>
            </a:r>
            <a:r>
              <a:rPr lang="en-US" sz="1600">
                <a:latin typeface="Arial"/>
                <a:ea typeface="Arial"/>
                <a:cs typeface="Arial"/>
              </a:rPr>
              <a:t>en</a:t>
            </a:r>
            <a:r>
              <a:rPr lang="en-US" sz="1600">
                <a:latin typeface="Arial"/>
                <a:ea typeface="Arial"/>
                <a:cs typeface="Arial"/>
              </a:rPr>
              <a:t> het </a:t>
            </a:r>
            <a:r>
              <a:rPr lang="en-US" sz="1600">
                <a:latin typeface="Arial"/>
                <a:ea typeface="Arial"/>
                <a:cs typeface="Arial"/>
              </a:rPr>
              <a:t>voltooien</a:t>
            </a:r>
            <a:r>
              <a:rPr lang="en-US" sz="1600">
                <a:latin typeface="Arial"/>
                <a:ea typeface="Arial"/>
                <a:cs typeface="Arial"/>
              </a:rPr>
              <a:t> van </a:t>
            </a:r>
            <a:r>
              <a:rPr lang="en-US" sz="1600">
                <a:latin typeface="Arial"/>
                <a:ea typeface="Arial"/>
                <a:cs typeface="Arial"/>
              </a:rPr>
              <a:t>doelstellingen</a:t>
            </a:r>
            <a:endParaRPr sz="16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0" y="762000"/>
            <a:ext cx="4208489" cy="53340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 fill="norm" stroke="1" extrusionOk="0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pc="0">
                <a:ea typeface="+mj-lt"/>
                <a:cs typeface="+mj-lt"/>
              </a:rPr>
              <a:t>Dynamic</a:t>
            </a:r>
            <a:r>
              <a:rPr lang="nl-NL" spc="0">
                <a:ea typeface="+mj-lt"/>
                <a:cs typeface="+mj-lt"/>
              </a:rPr>
              <a:t>s</a:t>
            </a:r>
            <a:endParaRPr lang="en-US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Enemies scale up with the player so the sense of difficulty is maintained </a:t>
            </a:r>
            <a:r>
              <a:rPr lang="en-US">
                <a:latin typeface="Arial"/>
                <a:ea typeface="Arial"/>
                <a:cs typeface="Arial"/>
              </a:rPr>
              <a:t>throught</a:t>
            </a:r>
            <a:r>
              <a:rPr lang="en-US">
                <a:latin typeface="Arial"/>
                <a:ea typeface="Arial"/>
                <a:cs typeface="Arial"/>
              </a:rPr>
              <a:t> the game.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Speler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Krijgt</a:t>
            </a:r>
            <a:r>
              <a:rPr lang="en-US">
                <a:latin typeface="Arial"/>
                <a:ea typeface="Arial"/>
                <a:cs typeface="Arial"/>
              </a:rPr>
              <a:t> steeds </a:t>
            </a:r>
            <a:r>
              <a:rPr lang="en-US">
                <a:latin typeface="Arial"/>
                <a:ea typeface="Arial"/>
                <a:cs typeface="Arial"/>
              </a:rPr>
              <a:t>verschillende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soorten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vormen</a:t>
            </a:r>
            <a:r>
              <a:rPr lang="en-US">
                <a:latin typeface="Arial"/>
                <a:ea typeface="Arial"/>
                <a:cs typeface="Arial"/>
              </a:rPr>
              <a:t> van Time-control die </a:t>
            </a:r>
            <a:r>
              <a:rPr lang="en-US">
                <a:latin typeface="Arial"/>
                <a:ea typeface="Arial"/>
                <a:cs typeface="Arial"/>
              </a:rPr>
              <a:t>vastzitten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aan</a:t>
            </a:r>
            <a:r>
              <a:rPr lang="en-US">
                <a:latin typeface="Arial"/>
                <a:ea typeface="Arial"/>
                <a:cs typeface="Arial"/>
              </a:rPr>
              <a:t> het </a:t>
            </a:r>
            <a:r>
              <a:rPr lang="en-US">
                <a:latin typeface="Arial"/>
                <a:ea typeface="Arial"/>
                <a:cs typeface="Arial"/>
              </a:rPr>
              <a:t>pistool</a:t>
            </a:r>
            <a:r>
              <a:rPr lang="en-US">
                <a:latin typeface="Arial"/>
                <a:ea typeface="Arial"/>
                <a:cs typeface="Arial"/>
              </a:rPr>
              <a:t>.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Multiple bigger different maps with different people to kill and interact with.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endParaRPr lang="en-US"/>
          </a:p>
        </p:txBody>
      </p:sp>
      <p:sp>
        <p:nvSpPr>
          <p:cNvPr id="14" name="Freeform: Shap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 fill="norm" stroke="1" extrusionOk="0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1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Aesthetic</a:t>
            </a:r>
            <a:r>
              <a:rPr lang="nl-NL" sz="4400" b="1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3418995" y="864107"/>
            <a:ext cx="6392640" cy="5120640"/>
          </a:xfrm>
        </p:spPr>
        <p:txBody>
          <a:bodyPr/>
          <a:lstStyle/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Voor </a:t>
            </a:r>
            <a:r>
              <a:rPr lang="en-US">
                <a:latin typeface="Arial"/>
                <a:ea typeface="Arial"/>
                <a:cs typeface="Arial"/>
              </a:rPr>
              <a:t>astetics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wil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ik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gaan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focussen</a:t>
            </a:r>
            <a:r>
              <a:rPr lang="en-US">
                <a:latin typeface="Arial"/>
                <a:ea typeface="Arial"/>
                <a:cs typeface="Arial"/>
              </a:rPr>
              <a:t> op sensation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challange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dus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goede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muziek</a:t>
            </a:r>
            <a:r>
              <a:rPr lang="en-US">
                <a:latin typeface="Arial"/>
                <a:ea typeface="Arial"/>
                <a:cs typeface="Arial"/>
              </a:rPr>
              <a:t>, </a:t>
            </a:r>
            <a:r>
              <a:rPr lang="en-US">
                <a:latin typeface="Arial"/>
                <a:ea typeface="Arial"/>
                <a:cs typeface="Arial"/>
              </a:rPr>
              <a:t>stijl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flow.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Verhaal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zal</a:t>
            </a:r>
            <a:r>
              <a:rPr lang="en-US">
                <a:latin typeface="Arial"/>
                <a:ea typeface="Arial"/>
                <a:cs typeface="Arial"/>
              </a:rPr>
              <a:t> er </a:t>
            </a:r>
            <a:r>
              <a:rPr lang="en-US">
                <a:latin typeface="Arial"/>
                <a:ea typeface="Arial"/>
                <a:cs typeface="Arial"/>
              </a:rPr>
              <a:t>niet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zijn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zodat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ik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kan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werken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aan</a:t>
            </a:r>
            <a:r>
              <a:rPr lang="en-US">
                <a:latin typeface="Arial"/>
                <a:ea typeface="Arial"/>
                <a:cs typeface="Arial"/>
              </a:rPr>
              <a:t> combat, mechanics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dingen</a:t>
            </a:r>
            <a:r>
              <a:rPr lang="en-US">
                <a:latin typeface="Arial"/>
                <a:ea typeface="Arial"/>
                <a:cs typeface="Arial"/>
              </a:rPr>
              <a:t> die de gameplay </a:t>
            </a:r>
            <a:r>
              <a:rPr lang="en-US">
                <a:latin typeface="Arial"/>
                <a:ea typeface="Arial"/>
                <a:cs typeface="Arial"/>
              </a:rPr>
              <a:t>beter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maken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voor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nl-NL">
                <a:latin typeface="Arial"/>
                <a:ea typeface="Arial"/>
                <a:cs typeface="Arial"/>
              </a:rPr>
              <a:t>de </a:t>
            </a:r>
            <a:r>
              <a:rPr lang="en-US">
                <a:latin typeface="Arial"/>
                <a:ea typeface="Arial"/>
                <a:cs typeface="Arial"/>
              </a:rPr>
              <a:t>challange</a:t>
            </a:r>
            <a:r>
              <a:rPr lang="en-US">
                <a:latin typeface="Arial"/>
                <a:ea typeface="Arial"/>
                <a:cs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Een VR headset </a:t>
            </a:r>
            <a:r>
              <a:rPr lang="en-US">
                <a:latin typeface="Arial"/>
                <a:ea typeface="Arial"/>
                <a:cs typeface="Arial"/>
              </a:rPr>
              <a:t>helpt</a:t>
            </a:r>
            <a:r>
              <a:rPr lang="en-US">
                <a:latin typeface="Arial"/>
                <a:ea typeface="Arial"/>
                <a:cs typeface="Arial"/>
              </a:rPr>
              <a:t> heel erg </a:t>
            </a:r>
            <a:r>
              <a:rPr lang="en-US">
                <a:latin typeface="Arial"/>
                <a:ea typeface="Arial"/>
                <a:cs typeface="Arial"/>
              </a:rPr>
              <a:t>als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ik</a:t>
            </a:r>
            <a:r>
              <a:rPr lang="en-US">
                <a:latin typeface="Arial"/>
                <a:ea typeface="Arial"/>
                <a:cs typeface="Arial"/>
              </a:rPr>
              <a:t> op sensation </a:t>
            </a:r>
            <a:r>
              <a:rPr lang="en-US">
                <a:latin typeface="Arial"/>
                <a:ea typeface="Arial"/>
                <a:cs typeface="Arial"/>
              </a:rPr>
              <a:t>wil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focussen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omdat</a:t>
            </a:r>
            <a:r>
              <a:rPr lang="en-US">
                <a:latin typeface="Arial"/>
                <a:ea typeface="Arial"/>
                <a:cs typeface="Arial"/>
              </a:rPr>
              <a:t> controllers rumble </a:t>
            </a:r>
            <a:r>
              <a:rPr lang="en-US">
                <a:latin typeface="Arial"/>
                <a:ea typeface="Arial"/>
                <a:cs typeface="Arial"/>
              </a:rPr>
              <a:t>hebben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het </a:t>
            </a:r>
            <a:r>
              <a:rPr lang="en-US">
                <a:latin typeface="Arial"/>
                <a:ea typeface="Arial"/>
                <a:cs typeface="Arial"/>
              </a:rPr>
              <a:t>voelt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alsof</a:t>
            </a:r>
            <a:r>
              <a:rPr lang="en-US">
                <a:latin typeface="Arial"/>
                <a:ea typeface="Arial"/>
                <a:cs typeface="Arial"/>
              </a:rPr>
              <a:t> je er </a:t>
            </a:r>
            <a:r>
              <a:rPr lang="en-US">
                <a:latin typeface="Arial"/>
                <a:ea typeface="Arial"/>
                <a:cs typeface="Arial"/>
              </a:rPr>
              <a:t>echt</a:t>
            </a:r>
            <a:r>
              <a:rPr lang="en-US">
                <a:latin typeface="Arial"/>
                <a:ea typeface="Arial"/>
                <a:cs typeface="Arial"/>
              </a:rPr>
              <a:t> bent.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Ik neem </a:t>
            </a:r>
            <a:r>
              <a:rPr lang="en-US">
                <a:latin typeface="Arial"/>
                <a:ea typeface="Arial"/>
                <a:cs typeface="Arial"/>
              </a:rPr>
              <a:t>ook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inspiratie</a:t>
            </a:r>
            <a:r>
              <a:rPr lang="en-US">
                <a:latin typeface="Arial"/>
                <a:ea typeface="Arial"/>
                <a:cs typeface="Arial"/>
              </a:rPr>
              <a:t> van de film Tenet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de game Arcadian </a:t>
            </a:r>
            <a:r>
              <a:rPr lang="en-US">
                <a:latin typeface="Arial"/>
                <a:ea typeface="Arial"/>
                <a:cs typeface="Arial"/>
              </a:rPr>
              <a:t>Rifter</a:t>
            </a:r>
            <a:r>
              <a:rPr lang="en-US">
                <a:latin typeface="Arial"/>
                <a:ea typeface="Arial"/>
                <a:cs typeface="Arial"/>
              </a:rPr>
              <a:t>. 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9250356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-2121"/>
            <a:ext cx="5899651" cy="3318553"/>
          </a:xfrm>
          <a:prstGeom prst="rect">
            <a:avLst/>
          </a:prstGeom>
        </p:spPr>
      </p:pic>
      <p:pic>
        <p:nvPicPr>
          <p:cNvPr id="71636385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849696" y="3290454"/>
            <a:ext cx="6342302" cy="3567545"/>
          </a:xfrm>
          <a:prstGeom prst="rect">
            <a:avLst/>
          </a:prstGeom>
        </p:spPr>
      </p:pic>
      <p:pic>
        <p:nvPicPr>
          <p:cNvPr id="126134575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899650" y="-2121"/>
            <a:ext cx="6293235" cy="3361849"/>
          </a:xfrm>
          <a:prstGeom prst="rect">
            <a:avLst/>
          </a:prstGeom>
        </p:spPr>
      </p:pic>
      <p:pic>
        <p:nvPicPr>
          <p:cNvPr id="23004598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0" y="3285216"/>
            <a:ext cx="5889067" cy="3572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Freeform: Shape 11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0" y="762000"/>
            <a:ext cx="4208489" cy="53340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 fill="norm" stroke="1" extrusionOk="0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spc="0"/>
              <a:t>Demo 1</a:t>
            </a:r>
            <a:endParaRPr lang="nl-NL" b="1" spc="0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Werkende</a:t>
            </a:r>
            <a:r>
              <a:rPr lang="en-US">
                <a:latin typeface="Arial"/>
                <a:ea typeface="Arial"/>
                <a:cs typeface="Arial"/>
              </a:rPr>
              <a:t> locomotion (Teleportation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smooth movement)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Een </a:t>
            </a:r>
            <a:r>
              <a:rPr lang="en-US">
                <a:latin typeface="Arial"/>
                <a:ea typeface="Arial"/>
                <a:cs typeface="Arial"/>
              </a:rPr>
              <a:t>werkende</a:t>
            </a:r>
            <a:r>
              <a:rPr lang="en-US">
                <a:latin typeface="Arial"/>
                <a:ea typeface="Arial"/>
                <a:cs typeface="Arial"/>
              </a:rPr>
              <a:t> XR Rig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Menu, Pause screen, Tutorial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Testing Area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Een </a:t>
            </a:r>
            <a:r>
              <a:rPr lang="en-US">
                <a:latin typeface="Arial"/>
                <a:ea typeface="Arial"/>
                <a:cs typeface="Arial"/>
              </a:rPr>
              <a:t>werkende</a:t>
            </a:r>
            <a:r>
              <a:rPr lang="en-US">
                <a:latin typeface="Arial"/>
                <a:ea typeface="Arial"/>
                <a:cs typeface="Arial"/>
              </a:rPr>
              <a:t> gun (</a:t>
            </a:r>
            <a:r>
              <a:rPr lang="en-US">
                <a:latin typeface="Arial"/>
                <a:ea typeface="Arial"/>
                <a:cs typeface="Arial"/>
              </a:rPr>
              <a:t>Schieten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en</a:t>
            </a:r>
            <a:r>
              <a:rPr lang="en-US">
                <a:latin typeface="Arial"/>
                <a:ea typeface="Arial"/>
                <a:cs typeface="Arial"/>
              </a:rPr>
              <a:t> reloading)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Basis Time Mechanics Implementation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endParaRPr lang="en-US"/>
          </a:p>
        </p:txBody>
      </p:sp>
      <p:sp>
        <p:nvSpPr>
          <p:cNvPr id="9" name="Freeform: Shap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 fill="norm" stroke="1" extrusionOk="0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0" y="762000"/>
            <a:ext cx="4208489" cy="53340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 fill="norm" stroke="1" extrusionOk="0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spc="0"/>
              <a:t>Demo 2</a:t>
            </a:r>
            <a:endParaRPr lang="nl-NL" b="1" spc="0"/>
          </a:p>
        </p:txBody>
      </p:sp>
      <p:sp>
        <p:nvSpPr>
          <p:cNvPr id="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Verbeterde</a:t>
            </a:r>
            <a:r>
              <a:rPr lang="en-US">
                <a:latin typeface="Arial"/>
                <a:ea typeface="Arial"/>
                <a:cs typeface="Arial"/>
              </a:rPr>
              <a:t> Graphics &amp; GUI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Optimaliseren</a:t>
            </a:r>
            <a:r>
              <a:rPr lang="en-US">
                <a:latin typeface="Arial"/>
                <a:ea typeface="Arial"/>
                <a:cs typeface="Arial"/>
              </a:rPr>
              <a:t> van performance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Werkende</a:t>
            </a:r>
            <a:r>
              <a:rPr lang="en-US">
                <a:latin typeface="Arial"/>
                <a:ea typeface="Arial"/>
                <a:cs typeface="Arial"/>
              </a:rPr>
              <a:t> Enemies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Level </a:t>
            </a:r>
            <a:r>
              <a:rPr lang="en-US">
                <a:latin typeface="Arial"/>
                <a:ea typeface="Arial"/>
                <a:cs typeface="Arial"/>
              </a:rPr>
              <a:t>Systeem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Meerdere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</a:rPr>
              <a:t>Tijd</a:t>
            </a:r>
            <a:r>
              <a:rPr lang="en-US">
                <a:latin typeface="Arial"/>
                <a:ea typeface="Arial"/>
                <a:cs typeface="Arial"/>
              </a:rPr>
              <a:t> Mechanics die vast zitten aan de gun</a:t>
            </a:r>
            <a:endParaRPr>
              <a:latin typeface="Arial"/>
              <a:ea typeface="Arial"/>
              <a:cs typeface="Arial"/>
            </a:endParaRPr>
          </a:p>
          <a:p>
            <a:pPr>
              <a:buClr>
                <a:schemeClr val="accent1"/>
              </a:buClr>
              <a:buFont typeface="Arial"/>
              <a:buChar char="•"/>
              <a:defRPr/>
            </a:pPr>
            <a:r>
              <a:rPr lang="en-US">
                <a:latin typeface="Arial"/>
                <a:ea typeface="Arial"/>
                <a:cs typeface="Arial"/>
              </a:rPr>
              <a:t>Werkende</a:t>
            </a:r>
            <a:r>
              <a:rPr lang="en-US">
                <a:latin typeface="Arial"/>
                <a:ea typeface="Arial"/>
                <a:cs typeface="Arial"/>
              </a:rPr>
              <a:t> Oculus Quest Build</a:t>
            </a:r>
            <a:endParaRPr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/>
          </a:p>
        </p:txBody>
      </p:sp>
      <p:sp>
        <p:nvSpPr>
          <p:cNvPr id="14" name="Freeform: Shape 13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 fill="norm" stroke="1" extrusionOk="0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Arial"/>
        <a:cs typeface="Arial"/>
      </a:majorFont>
      <a:minorFont>
        <a:latin typeface="Corbel"/>
        <a:ea typeface="Arial"/>
        <a:cs typeface="Arial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satMod val="150000"/>
              <a:alpha val="50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ONLYOFFICE/6.4.2.6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Re:Time VR</dc:title>
  <dc:subject/>
  <dc:creator/>
  <cp:keywords/>
  <dc:description/>
  <dc:identifier/>
  <dc:language/>
  <cp:lastModifiedBy/>
  <cp:revision>47</cp:revision>
  <dcterms:created xsi:type="dcterms:W3CDTF">2012-12-03T06:56:55Z</dcterms:created>
  <dcterms:modified xsi:type="dcterms:W3CDTF">2021-11-03T14:55:25Z</dcterms:modified>
  <cp:category/>
  <cp:contentStatus/>
  <cp:version/>
</cp:coreProperties>
</file>